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708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58C61-0C0D-304B-8A82-0AE3653BD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4547C-8B97-534D-9A0C-6CA9760C5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A8675-AB2F-9145-B95F-9E93A1BD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F3267-D672-564A-9347-270CB3C39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7D819-05CA-5D49-B0E4-C5F037607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1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92A83-1BF4-7347-BF5B-902157AE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07883-90CA-1840-A315-52A1CD3D2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BC584-FF63-D446-A37D-48A87520D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09120-8AB9-E340-8BC5-8DF37E24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41E7B-60B5-6144-9689-72DBBE6C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6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6977A2-4FAF-5545-B056-8E1DDB11A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91807-DEED-0041-B201-961536F2E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2C4EE-55C7-D344-A58C-896BAAD2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6D92-2158-4B4A-9142-9C462AC94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281CD-AF06-174D-AD3F-4CC56FFA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2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BBD51-1BB9-C647-85C4-7AB02A7F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4452A-2654-0C48-A2EC-0625D37ED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1D79F-32E9-724A-9AA7-54344DFB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05F31-454A-9944-B1BF-124FF179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32461-1414-EF47-A990-A0D21FB2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0E5F-97E2-2E4C-9982-4EA10F83E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B5139-B59D-4444-8E70-A59FA9E26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0F043-036F-2D49-A9F9-F87A21F5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8D06F-C0CC-BF45-A700-55796425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43700-D2EE-B54E-8047-512B8FC3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4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C904B-FFA9-A24A-BBC0-7EE2B8D4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F83EB-C54E-0F44-89D8-8BBC2AEA5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0A0C1-5E57-DF4C-8BED-8AB669C9A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5F4EA-DE80-294F-B977-D507D16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9C0B4-4ADA-4743-A19C-62961653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44BDD-5DF5-F24E-9C1C-89D20689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395D-380C-BA45-B9D4-1305A0E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932B7-E682-5A4B-AC4E-6B6370DC2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AB575-0387-C241-BE7A-4FA1A5FE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F3788-04D5-7046-BEDF-00736D0C0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07B4C3-CBED-0A49-A1A2-18CF28469E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5BD216-59B0-0545-9A38-245EB769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B01763-5F8F-354E-A3A1-199E2F92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2ECEE3-9AC0-2646-A78F-07E1AA8A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8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06E8F-4683-D446-9D47-061A7E683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994EB6-BC14-D14A-BAE9-1673544D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564EA5-1816-EB44-A8FB-06540D88C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44C76-10D8-8743-A8E7-72D7D26E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7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00663-29FB-E441-8F25-4CF8812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34CCDE-EB0B-184E-AD39-1613002F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F861F-5555-D94A-8588-A02DBEAA5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7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7C4E4-577A-F344-A668-77B44D86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209A9-2E61-C84E-A2C7-F8E31FA3B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36C91-97E8-2147-9D3C-18690BFB1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B103B-538C-5044-957F-802A6244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DE94C-5F73-4248-9F22-C002C001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2D80DF-0D92-FB4F-9484-9777FC892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7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76875-FEC7-AB44-A1F8-D717B6E9A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2BB396-3179-124C-9662-7928EE710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92AD4-DE49-6840-B831-E40111A8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1B227-37D2-0F49-90D8-ACCD3A80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4A05A-296A-B94B-867A-B4DD489A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19A83-10E1-094D-A83B-302977AA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D89B8D-DF7A-F54B-BDF5-77071657D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51CA5-11AC-EC41-B153-08FF49413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38FCF-B2FB-0943-8220-F30A8AD03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25EF2-0A9D-5048-AB38-AC5036038709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70B98-394C-D844-9F76-972C9FC2D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5A114-C8D9-3243-B9A9-F9664C678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DDA08-BCF9-764A-9057-495640E90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1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Michael</a:t>
            </a:r>
          </a:p>
        </p:txBody>
      </p:sp>
    </p:spTree>
    <p:extLst>
      <p:ext uri="{BB962C8B-B14F-4D97-AF65-F5344CB8AC3E}">
        <p14:creationId xmlns:p14="http://schemas.microsoft.com/office/powerpoint/2010/main" val="2377094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/>
              <a:t>Ute</a:t>
            </a:r>
            <a:endParaRPr lang="en-US" sz="13000" dirty="0"/>
          </a:p>
        </p:txBody>
      </p:sp>
    </p:spTree>
    <p:extLst>
      <p:ext uri="{BB962C8B-B14F-4D97-AF65-F5344CB8AC3E}">
        <p14:creationId xmlns:p14="http://schemas.microsoft.com/office/powerpoint/2010/main" val="350706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Martin</a:t>
            </a:r>
          </a:p>
        </p:txBody>
      </p:sp>
    </p:spTree>
    <p:extLst>
      <p:ext uri="{BB962C8B-B14F-4D97-AF65-F5344CB8AC3E}">
        <p14:creationId xmlns:p14="http://schemas.microsoft.com/office/powerpoint/2010/main" val="2408987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Carolina</a:t>
            </a:r>
          </a:p>
        </p:txBody>
      </p:sp>
    </p:spTree>
    <p:extLst>
      <p:ext uri="{BB962C8B-B14F-4D97-AF65-F5344CB8AC3E}">
        <p14:creationId xmlns:p14="http://schemas.microsoft.com/office/powerpoint/2010/main" val="2709492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Sira</a:t>
            </a:r>
          </a:p>
        </p:txBody>
      </p:sp>
    </p:spTree>
    <p:extLst>
      <p:ext uri="{BB962C8B-B14F-4D97-AF65-F5344CB8AC3E}">
        <p14:creationId xmlns:p14="http://schemas.microsoft.com/office/powerpoint/2010/main" val="1699050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Stefano</a:t>
            </a:r>
          </a:p>
        </p:txBody>
      </p:sp>
    </p:spTree>
    <p:extLst>
      <p:ext uri="{BB962C8B-B14F-4D97-AF65-F5344CB8AC3E}">
        <p14:creationId xmlns:p14="http://schemas.microsoft.com/office/powerpoint/2010/main" val="55021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Hana</a:t>
            </a:r>
          </a:p>
        </p:txBody>
      </p:sp>
    </p:spTree>
    <p:extLst>
      <p:ext uri="{BB962C8B-B14F-4D97-AF65-F5344CB8AC3E}">
        <p14:creationId xmlns:p14="http://schemas.microsoft.com/office/powerpoint/2010/main" val="1407785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Li</a:t>
            </a:r>
          </a:p>
        </p:txBody>
      </p:sp>
    </p:spTree>
    <p:extLst>
      <p:ext uri="{BB962C8B-B14F-4D97-AF65-F5344CB8AC3E}">
        <p14:creationId xmlns:p14="http://schemas.microsoft.com/office/powerpoint/2010/main" val="2153125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Janine</a:t>
            </a:r>
          </a:p>
        </p:txBody>
      </p:sp>
    </p:spTree>
    <p:extLst>
      <p:ext uri="{BB962C8B-B14F-4D97-AF65-F5344CB8AC3E}">
        <p14:creationId xmlns:p14="http://schemas.microsoft.com/office/powerpoint/2010/main" val="298402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0B562CA-83FB-C343-9C9F-2A2878F9490A}"/>
              </a:ext>
            </a:extLst>
          </p:cNvPr>
          <p:cNvSpPr txBox="1"/>
          <p:nvPr/>
        </p:nvSpPr>
        <p:spPr>
          <a:xfrm>
            <a:off x="655094" y="3794077"/>
            <a:ext cx="107680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/>
              <a:t>Christoph</a:t>
            </a:r>
          </a:p>
        </p:txBody>
      </p:sp>
    </p:spTree>
    <p:extLst>
      <p:ext uri="{BB962C8B-B14F-4D97-AF65-F5344CB8AC3E}">
        <p14:creationId xmlns:p14="http://schemas.microsoft.com/office/powerpoint/2010/main" val="177643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Macintosh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Shinichi Sunagawa</dc:creator>
  <cp:lastModifiedBy>Shinichi Sunagawa</cp:lastModifiedBy>
  <cp:revision>1</cp:revision>
  <dcterms:created xsi:type="dcterms:W3CDTF">2018-09-07T10:50:57Z</dcterms:created>
  <dcterms:modified xsi:type="dcterms:W3CDTF">2018-09-07T10:54:01Z</dcterms:modified>
</cp:coreProperties>
</file>